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644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4F1AA-C7BD-4CE0-B86D-C91A8058FA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3750AB-5D79-4241-A8F3-EEE91BD5D5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B2E18-6258-48C2-B24C-FEFC78742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C98A-C93A-4777-B1B8-62B76442DEE6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7EC88-C1BA-4A47-B0D5-4330B6D21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07CA0-3A6E-49C0-A326-CF3640D93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4536-B74C-43C4-82DA-DBC086DC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04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66A82-84CA-423F-A939-632A30F64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2C8242-91DF-42D9-8F47-48A861540D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46D31-EF9B-4DFE-B61E-BE16C5D66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C98A-C93A-4777-B1B8-62B76442DEE6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FA12E-CED0-4DF1-96CD-4C1CE2705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E76B1-0942-40E2-9880-E17EA8083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4536-B74C-43C4-82DA-DBC086DC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436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3D8353-9886-437A-968B-D423B5AAB1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279273-1AD6-4909-A6D1-1F5AB05A79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F3ED9-E168-40E8-AAD7-AA69C1F0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C98A-C93A-4777-B1B8-62B76442DEE6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A7EC7-D4CD-4F0F-9191-70A235A85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5577A-2960-4433-A3AD-552D678D1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4536-B74C-43C4-82DA-DBC086DC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58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02702-4DE1-48E1-9F99-125498F41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A950B-101A-4E37-A046-DC681AE4B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DC814-A836-402D-99AA-AF67DA21F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C98A-C93A-4777-B1B8-62B76442DEE6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642DA-87A5-427C-B60D-C18B264B2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079C4-CC76-4F5F-AD59-4FC6F202A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4536-B74C-43C4-82DA-DBC086DC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45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3DECA-7916-4202-9BCD-66C660303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D56BEB-0EB3-4601-954A-34EF99471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1F326-A44E-4D23-9D97-B209B12A7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C98A-C93A-4777-B1B8-62B76442DEE6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3EB6D-C5F9-45D0-9DED-2CF0C6050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6905B-6964-4DE2-85C8-BFD2DFAC9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4536-B74C-43C4-82DA-DBC086DC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04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81A16-8C0F-45C2-A22D-52EF77E8B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9A81-8CEB-4455-91A7-20DA6B1A09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2A8543-9E83-4BE8-B5A4-620DBB7712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B74FCF-364A-4F5F-8D21-8678E47D2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C98A-C93A-4777-B1B8-62B76442DEE6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78FFCC-780B-4B6F-A4C8-5682B139F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843486-DAD7-48EE-9B82-7296D921B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4536-B74C-43C4-82DA-DBC086DC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8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AF5F7-CFA8-45BF-A0B0-910A9A763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BAE5E7-E43C-4125-8B69-DE1307930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29F42-AA8D-4AFB-8E47-76BEDC6C12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0A6C63-2AE7-4E6A-B2F2-C248A43885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8535C8-A9E5-4D77-B339-15E8DFBF0A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D5B79A-2095-47DB-92D8-F7595761D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C98A-C93A-4777-B1B8-62B76442DEE6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BFFD2E-46D0-46B1-AB1D-108DD0EA0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0619B9-74F2-4E5B-B8E9-FC2B543EE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4536-B74C-43C4-82DA-DBC086DC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89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44BD0-3EA0-4C91-B242-9EB9A3830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4F2C10-2B34-4E3F-BD9C-A51CA4205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C98A-C93A-4777-B1B8-62B76442DEE6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8ACD3E-980F-441A-83FE-91A34895A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1D55E6-8768-4BA6-ABC6-546222BB7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4536-B74C-43C4-82DA-DBC086DC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840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A1164C-2F7C-4DE6-A189-B0FCEF210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C98A-C93A-4777-B1B8-62B76442DEE6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BA1D10-C9B5-4174-A5A3-1C8EF452D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9F5826-E692-4AAF-B2F1-BC6D5F081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4536-B74C-43C4-82DA-DBC086DC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85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2C14D-1F43-4AAB-8A70-57562641C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C3185-B2CF-422D-8310-C12FC74BD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962444-B9D8-499B-B302-7BA5D0432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2F266A-19DC-4C64-A1ED-E64ADC006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C98A-C93A-4777-B1B8-62B76442DEE6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8D1F7E-AF16-4DE0-BC22-DA2568CAF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BC829F-28D1-4EB4-91C8-152F61D0E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4536-B74C-43C4-82DA-DBC086DC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48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396E9-F3D2-4D83-9DC9-738A17CFD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C2D047-1403-4CAE-9390-A847F23C67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B5168B-DA72-4412-8141-8BA719C374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0F9C3B-FA8C-4B04-A0AC-F5E85AD2C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C98A-C93A-4777-B1B8-62B76442DEE6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F357B-5976-4810-A10A-CD420DF81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DE1582-C461-4D3A-9BB8-41AA74187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4536-B74C-43C4-82DA-DBC086DC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89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42A346-3E89-4A97-A243-256AA6A70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7BA13D-E419-42F0-8605-C3CF12186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CE13F-7E2A-43A0-990B-C2ABD8B95A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FC98A-C93A-4777-B1B8-62B76442DEE6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DCEF6-EB00-4956-A39D-F91093521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E62B81-D944-4A5E-B70D-0B33F4A2DB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A4536-B74C-43C4-82DA-DBC086DC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60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50">
            <a:extLst>
              <a:ext uri="{FF2B5EF4-FFF2-40B4-BE49-F238E27FC236}">
                <a16:creationId xmlns:a16="http://schemas.microsoft.com/office/drawing/2014/main" id="{7A3117B8-0A07-492D-A590-4FD986F57E6E}"/>
              </a:ext>
            </a:extLst>
          </p:cNvPr>
          <p:cNvSpPr txBox="1"/>
          <p:nvPr/>
        </p:nvSpPr>
        <p:spPr>
          <a:xfrm>
            <a:off x="2798224" y="231914"/>
            <a:ext cx="6595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5578B8"/>
                </a:solidFill>
                <a:latin typeface="Century Gothic" panose="020B0502020202020204" pitchFamily="34" charset="0"/>
                <a:ea typeface="Lato Heavy" charset="0"/>
                <a:cs typeface="Lato Heavy" charset="0"/>
              </a:rPr>
              <a:t>Gantt Charts Analysis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16AD556-C667-47B9-A04D-26DF07CACD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265513"/>
              </p:ext>
            </p:extLst>
          </p:nvPr>
        </p:nvGraphicFramePr>
        <p:xfrm>
          <a:off x="1143636" y="1121302"/>
          <a:ext cx="10362564" cy="4615395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907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3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3079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Develop</a:t>
                      </a:r>
                      <a:endParaRPr lang="en-US" sz="2000" b="0" i="0" dirty="0">
                        <a:solidFill>
                          <a:schemeClr val="tx2"/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457200" marT="58014" marB="580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3079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Analyze</a:t>
                      </a:r>
                      <a:endParaRPr lang="en-US" sz="2000" b="0" i="0" dirty="0">
                        <a:solidFill>
                          <a:schemeClr val="tx2"/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457200" marT="58014" marB="580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3079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Identify</a:t>
                      </a:r>
                      <a:endParaRPr lang="en-US" sz="2000" b="0" i="0" dirty="0">
                        <a:solidFill>
                          <a:schemeClr val="tx2"/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457200" marT="58014" marB="580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3079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Advertise</a:t>
                      </a:r>
                      <a:endParaRPr lang="en-US" sz="2000" b="0" i="0" dirty="0">
                        <a:solidFill>
                          <a:schemeClr val="tx2"/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457200" marT="58014" marB="580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3079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Authorize</a:t>
                      </a:r>
                      <a:endParaRPr lang="en-US" sz="2000" b="0" i="0" dirty="0">
                        <a:solidFill>
                          <a:schemeClr val="tx2"/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457200" marT="58014" marB="580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3487A9A9-E8B8-4EF2-9A54-D4469BC65816}"/>
              </a:ext>
            </a:extLst>
          </p:cNvPr>
          <p:cNvGrpSpPr/>
          <p:nvPr/>
        </p:nvGrpSpPr>
        <p:grpSpPr>
          <a:xfrm>
            <a:off x="2798224" y="1380052"/>
            <a:ext cx="8604484" cy="4137497"/>
            <a:chOff x="5396863" y="3710108"/>
            <a:chExt cx="16263720" cy="5382055"/>
          </a:xfrm>
        </p:grpSpPr>
        <p:sp>
          <p:nvSpPr>
            <p:cNvPr id="7" name="Rounded Rectangle 19">
              <a:extLst>
                <a:ext uri="{FF2B5EF4-FFF2-40B4-BE49-F238E27FC236}">
                  <a16:creationId xmlns:a16="http://schemas.microsoft.com/office/drawing/2014/main" id="{946AA433-5883-4432-89FA-FE122D274806}"/>
                </a:ext>
              </a:extLst>
            </p:cNvPr>
            <p:cNvSpPr/>
            <p:nvPr/>
          </p:nvSpPr>
          <p:spPr>
            <a:xfrm>
              <a:off x="5396863" y="3710108"/>
              <a:ext cx="5546514" cy="50596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Title</a:t>
              </a:r>
            </a:p>
          </p:txBody>
        </p:sp>
        <p:sp>
          <p:nvSpPr>
            <p:cNvPr id="8" name="Rounded Rectangle 172">
              <a:extLst>
                <a:ext uri="{FF2B5EF4-FFF2-40B4-BE49-F238E27FC236}">
                  <a16:creationId xmlns:a16="http://schemas.microsoft.com/office/drawing/2014/main" id="{F9841B5F-6829-44F4-98EA-ED323B1C1F87}"/>
                </a:ext>
              </a:extLst>
            </p:cNvPr>
            <p:cNvSpPr/>
            <p:nvPr/>
          </p:nvSpPr>
          <p:spPr>
            <a:xfrm>
              <a:off x="9312370" y="4890494"/>
              <a:ext cx="7105842" cy="505960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Title</a:t>
              </a:r>
            </a:p>
          </p:txBody>
        </p:sp>
        <p:sp>
          <p:nvSpPr>
            <p:cNvPr id="9" name="Rounded Rectangle 174">
              <a:extLst>
                <a:ext uri="{FF2B5EF4-FFF2-40B4-BE49-F238E27FC236}">
                  <a16:creationId xmlns:a16="http://schemas.microsoft.com/office/drawing/2014/main" id="{F9BC2C18-C1F1-4A3F-ADE4-E1B84BE4FA25}"/>
                </a:ext>
              </a:extLst>
            </p:cNvPr>
            <p:cNvSpPr/>
            <p:nvPr/>
          </p:nvSpPr>
          <p:spPr>
            <a:xfrm>
              <a:off x="16078186" y="6122397"/>
              <a:ext cx="5582397" cy="50596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Title</a:t>
              </a:r>
            </a:p>
          </p:txBody>
        </p:sp>
        <p:sp>
          <p:nvSpPr>
            <p:cNvPr id="10" name="Rounded Rectangle 175">
              <a:extLst>
                <a:ext uri="{FF2B5EF4-FFF2-40B4-BE49-F238E27FC236}">
                  <a16:creationId xmlns:a16="http://schemas.microsoft.com/office/drawing/2014/main" id="{2F9F297D-08EB-4812-A1B4-89749F68FA55}"/>
                </a:ext>
              </a:extLst>
            </p:cNvPr>
            <p:cNvSpPr/>
            <p:nvPr/>
          </p:nvSpPr>
          <p:spPr>
            <a:xfrm>
              <a:off x="6562827" y="7317347"/>
              <a:ext cx="5067308" cy="505960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Title</a:t>
              </a:r>
            </a:p>
          </p:txBody>
        </p:sp>
        <p:sp>
          <p:nvSpPr>
            <p:cNvPr id="11" name="Rounded Rectangle 176">
              <a:extLst>
                <a:ext uri="{FF2B5EF4-FFF2-40B4-BE49-F238E27FC236}">
                  <a16:creationId xmlns:a16="http://schemas.microsoft.com/office/drawing/2014/main" id="{00F947AF-2B31-4368-B4DF-AB2151E10199}"/>
                </a:ext>
              </a:extLst>
            </p:cNvPr>
            <p:cNvSpPr/>
            <p:nvPr/>
          </p:nvSpPr>
          <p:spPr>
            <a:xfrm>
              <a:off x="12062825" y="8586203"/>
              <a:ext cx="9597757" cy="50596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Title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9AD5CAB-A0D2-4084-B8D1-6BC8FC8F70D4}"/>
              </a:ext>
            </a:extLst>
          </p:cNvPr>
          <p:cNvGrpSpPr/>
          <p:nvPr/>
        </p:nvGrpSpPr>
        <p:grpSpPr>
          <a:xfrm>
            <a:off x="1252924" y="5752547"/>
            <a:ext cx="10239107" cy="824317"/>
            <a:chOff x="2096771" y="9349816"/>
            <a:chExt cx="18224100" cy="2038256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35219CA2-9FC6-437A-A91F-A4D248F9C81A}"/>
                </a:ext>
              </a:extLst>
            </p:cNvPr>
            <p:cNvGrpSpPr/>
            <p:nvPr/>
          </p:nvGrpSpPr>
          <p:grpSpPr>
            <a:xfrm>
              <a:off x="2096771" y="9412622"/>
              <a:ext cx="6142308" cy="1975450"/>
              <a:chOff x="8170122" y="9412622"/>
              <a:chExt cx="6142308" cy="1975450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4282F8AB-E564-434A-9EA8-E7D392E5FD4B}"/>
                  </a:ext>
                </a:extLst>
              </p:cNvPr>
              <p:cNvGrpSpPr/>
              <p:nvPr/>
            </p:nvGrpSpPr>
            <p:grpSpPr>
              <a:xfrm>
                <a:off x="8170122" y="10312457"/>
                <a:ext cx="6142308" cy="1075615"/>
                <a:chOff x="11221400" y="10717429"/>
                <a:chExt cx="6142308" cy="1075615"/>
              </a:xfrm>
            </p:grpSpPr>
            <p:sp>
              <p:nvSpPr>
                <p:cNvPr id="24" name="Subtitle 2">
                  <a:extLst>
                    <a:ext uri="{FF2B5EF4-FFF2-40B4-BE49-F238E27FC236}">
                      <a16:creationId xmlns:a16="http://schemas.microsoft.com/office/drawing/2014/main" id="{E653DD37-2CA7-4731-8D4B-E05698C9790F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1675118" y="10717429"/>
                  <a:ext cx="5688590" cy="1075615"/>
                </a:xfrm>
                <a:prstGeom prst="rect">
                  <a:avLst/>
                </a:prstGeom>
              </p:spPr>
              <p:txBody>
                <a:bodyPr vert="horz" wrap="square" lIns="217433" tIns="108718" rIns="217433" bIns="108718" rtlCol="0">
                  <a:spAutoFit/>
                </a:bodyPr>
                <a:lstStyle>
                  <a:lvl1pPr marL="0" indent="0" algn="ctr" defTabSz="1087636" rtl="0" eaLnBrk="1" latinLnBrk="0" hangingPunct="1">
                    <a:lnSpc>
                      <a:spcPct val="120000"/>
                    </a:lnSpc>
                    <a:spcBef>
                      <a:spcPct val="20000"/>
                    </a:spcBef>
                    <a:buFont typeface="Arial"/>
                    <a:buNone/>
                    <a:defRPr sz="2400" kern="1200">
                      <a:solidFill>
                        <a:schemeClr val="tx2"/>
                      </a:solidFill>
                      <a:latin typeface="Open Sans Light"/>
                      <a:ea typeface="+mn-ea"/>
                      <a:cs typeface="Open Sans Light"/>
                    </a:defRPr>
                  </a:lvl1pPr>
                  <a:lvl2pPr marL="1087636" indent="0" algn="ctr" defTabSz="1087636" rtl="0" eaLnBrk="1" latinLnBrk="0" hangingPunct="1">
                    <a:lnSpc>
                      <a:spcPct val="130000"/>
                    </a:lnSpc>
                    <a:spcBef>
                      <a:spcPct val="20000"/>
                    </a:spcBef>
                    <a:buFont typeface="Arial"/>
                    <a:buNone/>
                    <a:defRPr sz="3200" kern="1200">
                      <a:solidFill>
                        <a:schemeClr val="tx1">
                          <a:tint val="75000"/>
                        </a:schemeClr>
                      </a:solidFill>
                      <a:latin typeface="Open Sans"/>
                      <a:ea typeface="+mn-ea"/>
                      <a:cs typeface="Open Sans"/>
                    </a:defRPr>
                  </a:lvl2pPr>
                  <a:lvl3pPr marL="2175271" indent="0" algn="ctr" defTabSz="1087636" rtl="0" eaLnBrk="1" latinLnBrk="0" hangingPunct="1">
                    <a:lnSpc>
                      <a:spcPct val="130000"/>
                    </a:lnSpc>
                    <a:spcBef>
                      <a:spcPct val="20000"/>
                    </a:spcBef>
                    <a:buFont typeface="Arial"/>
                    <a:buNone/>
                    <a:defRPr sz="3200" kern="1200">
                      <a:solidFill>
                        <a:schemeClr val="tx1">
                          <a:tint val="75000"/>
                        </a:schemeClr>
                      </a:solidFill>
                      <a:latin typeface="Open Sans"/>
                      <a:ea typeface="+mn-ea"/>
                      <a:cs typeface="Open Sans"/>
                    </a:defRPr>
                  </a:lvl3pPr>
                  <a:lvl4pPr marL="3262912" indent="0" algn="ctr" defTabSz="1087636" rtl="0" eaLnBrk="1" latinLnBrk="0" hangingPunct="1">
                    <a:lnSpc>
                      <a:spcPct val="130000"/>
                    </a:lnSpc>
                    <a:spcBef>
                      <a:spcPct val="20000"/>
                    </a:spcBef>
                    <a:buFont typeface="Arial"/>
                    <a:buNone/>
                    <a:defRPr sz="3200" kern="1200">
                      <a:solidFill>
                        <a:schemeClr val="tx1">
                          <a:tint val="75000"/>
                        </a:schemeClr>
                      </a:solidFill>
                      <a:latin typeface="Open Sans"/>
                      <a:ea typeface="+mn-ea"/>
                      <a:cs typeface="Open Sans"/>
                    </a:defRPr>
                  </a:lvl4pPr>
                  <a:lvl5pPr marL="4350546" indent="0" algn="ctr" defTabSz="1087636" rtl="0" eaLnBrk="1" latinLnBrk="0" hangingPunct="1">
                    <a:lnSpc>
                      <a:spcPct val="130000"/>
                    </a:lnSpc>
                    <a:spcBef>
                      <a:spcPct val="20000"/>
                    </a:spcBef>
                    <a:buFont typeface="Arial"/>
                    <a:buNone/>
                    <a:defRPr sz="3200" kern="1200">
                      <a:solidFill>
                        <a:schemeClr val="tx1">
                          <a:tint val="75000"/>
                        </a:schemeClr>
                      </a:solidFill>
                      <a:latin typeface="Open Sans"/>
                      <a:ea typeface="+mn-ea"/>
                      <a:cs typeface="Open Sans"/>
                    </a:defRPr>
                  </a:lvl5pPr>
                  <a:lvl6pPr marL="5438184" indent="0" algn="ctr" defTabSz="1087636" rtl="0" eaLnBrk="1" latinLnBrk="0" hangingPunct="1">
                    <a:spcBef>
                      <a:spcPct val="20000"/>
                    </a:spcBef>
                    <a:buFont typeface="Arial"/>
                    <a:buNone/>
                    <a:defRPr sz="48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6525820" indent="0" algn="ctr" defTabSz="1087636" rtl="0" eaLnBrk="1" latinLnBrk="0" hangingPunct="1">
                    <a:spcBef>
                      <a:spcPct val="20000"/>
                    </a:spcBef>
                    <a:buFont typeface="Arial"/>
                    <a:buNone/>
                    <a:defRPr sz="48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7613455" indent="0" algn="ctr" defTabSz="1087636" rtl="0" eaLnBrk="1" latinLnBrk="0" hangingPunct="1">
                    <a:spcBef>
                      <a:spcPct val="20000"/>
                    </a:spcBef>
                    <a:buFont typeface="Arial"/>
                    <a:buNone/>
                    <a:defRPr sz="48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8701091" indent="0" algn="ctr" defTabSz="1087636" rtl="0" eaLnBrk="1" latinLnBrk="0" hangingPunct="1">
                    <a:spcBef>
                      <a:spcPct val="20000"/>
                    </a:spcBef>
                    <a:buFont typeface="Arial"/>
                    <a:buNone/>
                    <a:defRPr sz="48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>
                    <a:lnSpc>
                      <a:spcPct val="100000"/>
                    </a:lnSpc>
                  </a:pPr>
                  <a:r>
                    <a:rPr lang="en-US" sz="1400" dirty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Lato Light" panose="020F0502020204030203" pitchFamily="34" charset="0"/>
                      <a:cs typeface="Lato Light" panose="020F0502020204030203" pitchFamily="34" charset="0"/>
                    </a:rPr>
                    <a:t>To get your company’s name.</a:t>
                  </a:r>
                </a:p>
              </p:txBody>
            </p:sp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id="{3D7E3A15-B941-4759-BDAB-38B1FC046A2E}"/>
                    </a:ext>
                  </a:extLst>
                </p:cNvPr>
                <p:cNvSpPr/>
                <p:nvPr/>
              </p:nvSpPr>
              <p:spPr>
                <a:xfrm>
                  <a:off x="11221400" y="11122380"/>
                  <a:ext cx="328948" cy="328948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endParaRPr>
                </a:p>
              </p:txBody>
            </p:sp>
          </p:grpSp>
          <p:sp>
            <p:nvSpPr>
              <p:cNvPr id="22" name="Subtitle 2">
                <a:extLst>
                  <a:ext uri="{FF2B5EF4-FFF2-40B4-BE49-F238E27FC236}">
                    <a16:creationId xmlns:a16="http://schemas.microsoft.com/office/drawing/2014/main" id="{19E30447-A282-48E8-B111-EF0945DC12C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23840" y="9412622"/>
                <a:ext cx="5688590" cy="1116374"/>
              </a:xfrm>
              <a:prstGeom prst="rect">
                <a:avLst/>
              </a:prstGeom>
            </p:spPr>
            <p:txBody>
              <a:bodyPr vert="horz" wrap="square" lIns="217433" tIns="108718" rIns="217433" bIns="108718" rtlCol="0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sz="1400" dirty="0">
                    <a:solidFill>
                      <a:schemeClr val="tx1"/>
                    </a:solidFill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To get your company’s name.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624B4D9-A8AE-453C-AEA8-570256DBCBA3}"/>
                  </a:ext>
                </a:extLst>
              </p:cNvPr>
              <p:cNvSpPr/>
              <p:nvPr/>
            </p:nvSpPr>
            <p:spPr>
              <a:xfrm>
                <a:off x="8170122" y="9817585"/>
                <a:ext cx="328948" cy="32894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endParaRP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5230C91B-2B0C-4A2A-BB7A-6F40D003297D}"/>
                </a:ext>
              </a:extLst>
            </p:cNvPr>
            <p:cNvGrpSpPr/>
            <p:nvPr/>
          </p:nvGrpSpPr>
          <p:grpSpPr>
            <a:xfrm>
              <a:off x="8371130" y="9412619"/>
              <a:ext cx="5998671" cy="1975439"/>
              <a:chOff x="12916977" y="9412619"/>
              <a:chExt cx="5998671" cy="1975439"/>
            </a:xfrm>
          </p:grpSpPr>
          <p:sp>
            <p:nvSpPr>
              <p:cNvPr id="17" name="Subtitle 2">
                <a:extLst>
                  <a:ext uri="{FF2B5EF4-FFF2-40B4-BE49-F238E27FC236}">
                    <a16:creationId xmlns:a16="http://schemas.microsoft.com/office/drawing/2014/main" id="{5B61A808-5FB9-4050-BFBE-C21ACEA6487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370715" y="9412619"/>
                <a:ext cx="5544933" cy="1075615"/>
              </a:xfrm>
              <a:prstGeom prst="rect">
                <a:avLst/>
              </a:prstGeom>
            </p:spPr>
            <p:txBody>
              <a:bodyPr vert="horz" wrap="square" lIns="217433" tIns="108718" rIns="217433" bIns="108718" rtlCol="0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sz="1400" dirty="0">
                    <a:solidFill>
                      <a:schemeClr val="tx1"/>
                    </a:solidFill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To get your company’s name.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FAA765D-4924-4DD4-8E15-F9B64F1CA8C6}"/>
                  </a:ext>
                </a:extLst>
              </p:cNvPr>
              <p:cNvSpPr/>
              <p:nvPr/>
            </p:nvSpPr>
            <p:spPr>
              <a:xfrm>
                <a:off x="12916981" y="9817584"/>
                <a:ext cx="328949" cy="328948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endParaRPr>
              </a:p>
            </p:txBody>
          </p:sp>
          <p:sp>
            <p:nvSpPr>
              <p:cNvPr id="19" name="Subtitle 2">
                <a:extLst>
                  <a:ext uri="{FF2B5EF4-FFF2-40B4-BE49-F238E27FC236}">
                    <a16:creationId xmlns:a16="http://schemas.microsoft.com/office/drawing/2014/main" id="{681F14AE-0248-48C1-8099-4BAF6A1150E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370715" y="10312443"/>
                <a:ext cx="5544933" cy="1075615"/>
              </a:xfrm>
              <a:prstGeom prst="rect">
                <a:avLst/>
              </a:prstGeom>
            </p:spPr>
            <p:txBody>
              <a:bodyPr vert="horz" wrap="square" lIns="217433" tIns="108718" rIns="217433" bIns="108718" rtlCol="0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sz="1400" dirty="0">
                    <a:solidFill>
                      <a:schemeClr val="tx1"/>
                    </a:solidFill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To get your company’s name.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0FA6E888-3FE1-48AE-A20F-6F3B1E3A0322}"/>
                  </a:ext>
                </a:extLst>
              </p:cNvPr>
              <p:cNvSpPr/>
              <p:nvPr/>
            </p:nvSpPr>
            <p:spPr>
              <a:xfrm>
                <a:off x="12916977" y="10717408"/>
                <a:ext cx="328949" cy="328948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endParaRPr>
              </a:p>
            </p:txBody>
          </p:sp>
        </p:grpSp>
        <p:sp>
          <p:nvSpPr>
            <p:cNvPr id="15" name="Subtitle 2">
              <a:extLst>
                <a:ext uri="{FF2B5EF4-FFF2-40B4-BE49-F238E27FC236}">
                  <a16:creationId xmlns:a16="http://schemas.microsoft.com/office/drawing/2014/main" id="{F0DF99A4-3674-4993-AF02-42804322747B}"/>
                </a:ext>
              </a:extLst>
            </p:cNvPr>
            <p:cNvSpPr txBox="1">
              <a:spLocks/>
            </p:cNvSpPr>
            <p:nvPr/>
          </p:nvSpPr>
          <p:spPr>
            <a:xfrm>
              <a:off x="14775940" y="9349816"/>
              <a:ext cx="5544931" cy="1075615"/>
            </a:xfrm>
            <a:prstGeom prst="rect">
              <a:avLst/>
            </a:prstGeom>
          </p:spPr>
          <p:txBody>
            <a:bodyPr vert="horz" wrap="square" lIns="217433" tIns="108718" rIns="217433" bIns="108718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1400" dirty="0">
                  <a:solidFill>
                    <a:schemeClr val="tx1"/>
                  </a:solidFill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name.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765F90F-19C3-4E77-BFFC-C51AE8BFE84C}"/>
                </a:ext>
              </a:extLst>
            </p:cNvPr>
            <p:cNvSpPr/>
            <p:nvPr/>
          </p:nvSpPr>
          <p:spPr>
            <a:xfrm>
              <a:off x="14593469" y="9817584"/>
              <a:ext cx="328949" cy="32894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2008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53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samreen</dc:creator>
  <cp:lastModifiedBy>samreen</cp:lastModifiedBy>
  <cp:revision>6</cp:revision>
  <cp:lastPrinted>2022-04-19T07:16:37Z</cp:lastPrinted>
  <dcterms:created xsi:type="dcterms:W3CDTF">2022-04-19T07:02:53Z</dcterms:created>
  <dcterms:modified xsi:type="dcterms:W3CDTF">2022-04-19T07:18:46Z</dcterms:modified>
</cp:coreProperties>
</file>